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57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44BFE1-B818-4FB6-90EA-08C5733B9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6815F4-A5EC-4570-B4E5-78A497A64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034D55-7D36-4532-A94C-313093501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A25B3F-AFEF-45A2-8591-82013A12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F9E81F2-CEF7-4FCF-AAAE-7BD98CF2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2541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E47F72-BAD9-4236-9715-B82F0DCAD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38D3C5E-2533-4B18-A607-D5D79995F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9CB540-AED0-446B-B1AD-C6E99429C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D82EEB-1CE8-44FB-AF69-F5F069A27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490FC8-34A8-4B27-A37D-0842D9122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6266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0A686DE-B6C0-4D25-8655-1C1F7AE3FE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97E86B7-0A5C-455E-A4BC-318A1248C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E94C13-ED50-4433-8C62-38D2232B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5846B5-4A64-418D-90E0-4642908B3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FDE390-C2A9-4017-AB35-0CEA21B89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6349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E75D33-C930-419E-815F-0720A2D1D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B8EF65C-4498-4857-9F53-0389B5524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16EF8B-DFFE-4D87-A8BD-835D3582E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A4752E-6C86-471A-BF15-1F2B181E0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F0DE36-A068-4E7A-88AB-71AC72403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0841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D52061-5007-45D8-85BF-366F50FE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E1EF8B-C6C5-462C-8261-3CFA574A7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DD76B2-4F5A-4FEC-BBA0-076296800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448195-7B29-404E-8B3C-F8BFBF55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4533FC-87BB-496D-A405-8790B4DCC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2410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33EFD5-D0C2-46B4-91BC-8DFF49FA8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277535-C0F5-47E0-A1F4-352C75B1D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F35658-9BA8-400B-B168-AFD2C382D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020038-FA42-4B54-8400-DE3C0867C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0DC16A-E7CD-4199-BE22-71EB5FD2A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DA9E8A1-EE97-4656-9D0D-57BE20BDA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91517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3A17F-EEF6-4297-8185-D4A2EDFB4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0CD3786-8C16-47F1-906C-7638050B5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39F161-27ED-46C9-BA04-7EDD27B3A6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93FBB55-E764-480D-BDB5-ECA00E92D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DC5F7B0-89D0-4437-84F2-B079664AF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7112C48-EDDB-4C33-AA69-224DCA8E8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A46E48-58EF-42F6-8628-B4BCD8CA3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77058C7-6236-42DF-AA55-3030A1264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3058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9AF4DF-BE20-4292-AFB8-838A85D71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62BD78A-AE37-4AC7-9C3E-E40CD9825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104E79B-3F9A-4CB5-A673-8CFC182DF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31615E1-646A-4373-98C2-D8EB327F2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822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470061-877D-4104-A105-A1F7B26EA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CBB33A7-EEA2-4FB8-BD95-3F2D73FC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0685C9-262E-4EE6-BF79-CE93F556A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172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9B0437-228C-4F1B-B373-210D9E89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3C5839-D3BA-4651-AF97-6FBF025E6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4375E87-183D-43FF-BBFD-6281599D5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41BB4D-4EBE-4CE6-8316-EAC5B2EA6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F27262E-07C9-49C1-B075-2A62B0454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EA235CC-C1A4-47FE-BC28-AB8A2EEBD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6545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98F9E0-C409-4FF1-8E43-820242324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57801FC-9A92-4C9D-852D-D8C90E97D0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48AFB51-B448-44AC-ADFB-C89C88508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401C81-2882-4982-8490-B716E9B0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67E3BA-C5A5-4FF4-8FA2-D6608184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DCC7EF2-C1D8-4535-B468-5955F3BA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7900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194644-06D8-4488-BC0C-366486C8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89C38B6-C0A3-433E-B63A-ECB31848D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CD8993-3B74-4A52-853A-7AF6EE2A8E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6EA9B-47D0-452D-9341-4388A522D779}" type="datetimeFigureOut">
              <a:rPr lang="es-MX" smtClean="0"/>
              <a:t>30/04/2022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11286-EE85-4B2C-9900-2FA4D30A6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6A66D3-730C-431C-8DEC-10D43844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91277-97EC-421F-9739-E9CDC72B864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1853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224C27-3C30-4E8F-8C07-4FF38E363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b="0" i="0" dirty="0">
                <a:solidFill>
                  <a:srgbClr val="007B83"/>
                </a:solidFill>
                <a:effectLst/>
                <a:latin typeface="Google Sans"/>
              </a:rPr>
              <a:t>Practica 15 realizar Pagina Vacaciones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88B329-0489-4701-B095-9C50DBB71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s-MX" dirty="0"/>
              <a:t>Centro de Bachillerato Tecnológico industrial y de servicios No. 4.</a:t>
            </a:r>
          </a:p>
          <a:p>
            <a:pPr algn="ctr"/>
            <a:r>
              <a:rPr lang="es-MX" dirty="0"/>
              <a:t>4 Semestre Grupo 4B</a:t>
            </a:r>
          </a:p>
          <a:p>
            <a:pPr algn="ctr"/>
            <a:r>
              <a:rPr lang="es-MX" dirty="0"/>
              <a:t>Programación</a:t>
            </a:r>
          </a:p>
          <a:p>
            <a:pPr algn="ctr"/>
            <a:r>
              <a:rPr lang="es-MX" dirty="0"/>
              <a:t>Ángel Gabriel Betancourt Reyes</a:t>
            </a:r>
          </a:p>
          <a:p>
            <a:pPr algn="ctr"/>
            <a:r>
              <a:rPr lang="es-MX" dirty="0"/>
              <a:t>David Gregorio De La Torre Monta</a:t>
            </a:r>
          </a:p>
        </p:txBody>
      </p:sp>
    </p:spTree>
    <p:extLst>
      <p:ext uri="{BB962C8B-B14F-4D97-AF65-F5344CB8AC3E}">
        <p14:creationId xmlns:p14="http://schemas.microsoft.com/office/powerpoint/2010/main" val="3709403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9D769E8F-101E-4660-A0FD-6D61A9FF8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Código Practica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4ED1A689-8F6D-4698-B482-C9C15F3A3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8162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4A296A50-41A8-40DB-9EF7-F149D212B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05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Texto, Tabla&#10;&#10;Descripción generada automáticamente">
            <a:extLst>
              <a:ext uri="{FF2B5EF4-FFF2-40B4-BE49-F238E27FC236}">
                <a16:creationId xmlns:a16="http://schemas.microsoft.com/office/drawing/2014/main" id="{68F9F2C7-0E1B-4E56-B1F7-3D58A01DD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83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497281-0AAB-4299-ACDC-27CC31EB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Pagina Practica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E0D08A-4E3E-4199-80D8-3B449141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7003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0D407542-8FA5-4B0A-96F7-A20DB3EB9B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6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1C1E69B4-11C0-4B4E-8DE2-2576665AA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745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46BCB170-E953-43FE-95C5-8C788F37F3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27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6F963D53-C69A-4704-ACE3-791688B09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53"/>
            <a:ext cx="12192000" cy="674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2573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36</Words>
  <Application>Microsoft Office PowerPoint</Application>
  <PresentationFormat>Panorámica</PresentationFormat>
  <Paragraphs>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Tema de Office</vt:lpstr>
      <vt:lpstr>Practica 15 realizar Pagina Vacaciones</vt:lpstr>
      <vt:lpstr>Código Practica</vt:lpstr>
      <vt:lpstr>Presentación de PowerPoint</vt:lpstr>
      <vt:lpstr>Presentación de PowerPoint</vt:lpstr>
      <vt:lpstr>Pagina Practica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 8 Maquetación </dc:title>
  <dc:creator>cb4</dc:creator>
  <cp:lastModifiedBy>LILIANA REYES BURCIAGA</cp:lastModifiedBy>
  <cp:revision>2</cp:revision>
  <dcterms:created xsi:type="dcterms:W3CDTF">2022-03-16T17:16:42Z</dcterms:created>
  <dcterms:modified xsi:type="dcterms:W3CDTF">2022-04-30T21:30:28Z</dcterms:modified>
</cp:coreProperties>
</file>

<file path=docProps/thumbnail.jpeg>
</file>